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-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3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58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0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0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44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5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9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847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54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2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5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86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B6CE0F-F0BA-4501-8033-7E8524401367}" type="datetimeFigureOut">
              <a:rPr lang="it-IT" smtClean="0"/>
              <a:t>19/12/2020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81151F-C674-45CD-874F-B2E1664A4E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9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0A684A-FE28-41E6-A57C-DA4E8C819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063306"/>
          </a:xfrm>
        </p:spPr>
        <p:txBody>
          <a:bodyPr/>
          <a:lstStyle/>
          <a:p>
            <a:r>
              <a:rPr lang="it-IT" dirty="0"/>
              <a:t>GIUSEPPE MOSCATI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63914" y="5098943"/>
            <a:ext cx="191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Bianchi Asia 4A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76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4E263ADF-2F40-478B-A60D-CEBFF6574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3765" y="1395412"/>
            <a:ext cx="2894202" cy="3856096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EE62BA4-741A-4AD9-9587-FF764937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0097" y="763398"/>
            <a:ext cx="5065044" cy="6169481"/>
          </a:xfrm>
        </p:spPr>
        <p:txBody>
          <a:bodyPr/>
          <a:lstStyle/>
          <a:p>
            <a:r>
              <a:rPr lang="it-IT" sz="3200" dirty="0">
                <a:solidFill>
                  <a:srgbClr val="FF0000"/>
                </a:solidFill>
              </a:rPr>
              <a:t>LA VITA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-Nascita: 25 luglio 1880, Benevento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-Vissuto quasi sempre a Napoli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-Iscritto alla facoltà di medicina: « solo per poter lenire il dolore dei sofferenti» 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-Salvò alcuni malati durante l’eruzione del Vesuvio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-Prestò servizio durante il periodo di colera 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-Fu direttore di reparto militare durante la «Grande guerra» 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-Negli ultimi 10 anni di vita prevalse l’impegno scientifico.</a:t>
            </a:r>
          </a:p>
          <a:p>
            <a:pPr algn="l"/>
            <a:r>
              <a:rPr lang="it-IT" dirty="0">
                <a:solidFill>
                  <a:schemeClr val="tx1"/>
                </a:solidFill>
              </a:rPr>
              <a:t>-Nel 1987 fu proclamato santo da Giovanni Paolo II</a:t>
            </a:r>
          </a:p>
          <a:p>
            <a:pPr algn="l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70D0DD-6A2A-45B8-A965-95452760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20118"/>
            <a:ext cx="9601196" cy="1300294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RAPPORTI CON LA CHIESA E LA 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E4C2DBC-134D-4566-9A08-6EEB26B5C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20412"/>
            <a:ext cx="9601196" cy="4055456"/>
          </a:xfrm>
        </p:spPr>
        <p:txBody>
          <a:bodyPr>
            <a:normAutofit/>
          </a:bodyPr>
          <a:lstStyle/>
          <a:p>
            <a:r>
              <a:rPr lang="it-IT" sz="2000" dirty="0"/>
              <a:t>Giovanni Moscati fu un ricercatore e medico che si dedicò all’assistenza dei sofferenti, molte volte curandoli gratuitamente e offrendo loro aiuti economici.</a:t>
            </a:r>
          </a:p>
          <a:p>
            <a:r>
              <a:rPr lang="it-IT" sz="2000" dirty="0"/>
              <a:t>Lui sosteneva che non doveva esserci antitesi tra la scienza e la chiesa, poiché entrambe dovevano concorrere al bene dell’uomo. </a:t>
            </a:r>
          </a:p>
          <a:p>
            <a:r>
              <a:rPr lang="it-IT" sz="2000" dirty="0"/>
              <a:t>Per lui, proprio perché solo i contenuti della fede sono certi al di là di ogni dubbio, ogni altra conoscenza umana andava continuamente sottoposta a un serrato vaglio critico. Scriveva, ad esempio, a un suo vecchio allievo :« Il progresso sta in una continua critica di quanto apprendemmo. Una sola scienza è incrollabile e incrollata, quella rivelata da Dio, la scienza dell'al di là”.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34257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79BAA6-DEED-434A-82A8-A17BFEAE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5618"/>
            <a:ext cx="9601196" cy="142612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IL MIRACOLO DELLA CANONIZZAZIONE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5AF3A2E-23FC-446B-975A-694C80F6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30804"/>
            <a:ext cx="9601196" cy="3745064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Un ventenne di somma vesuviana, Giuseppe Montefusco, aveva la leucemia. </a:t>
            </a:r>
          </a:p>
          <a:p>
            <a:r>
              <a:rPr lang="it-IT" sz="2000" dirty="0">
                <a:solidFill>
                  <a:schemeClr val="tx1"/>
                </a:solidFill>
              </a:rPr>
              <a:t>Non rispondeva alle terapie ed era considerato senza speranza. </a:t>
            </a:r>
          </a:p>
          <a:p>
            <a:r>
              <a:rPr lang="it-IT" sz="2000" dirty="0">
                <a:solidFill>
                  <a:schemeClr val="tx1"/>
                </a:solidFill>
              </a:rPr>
              <a:t>La madre una notte sognò una persona con un camice bianco  e dopo essersi consultata con il parroco si reca alla chiesa di Gesù Nuovo. </a:t>
            </a:r>
          </a:p>
          <a:p>
            <a:r>
              <a:rPr lang="it-IT" sz="2000" dirty="0">
                <a:solidFill>
                  <a:schemeClr val="tx1"/>
                </a:solidFill>
              </a:rPr>
              <a:t>All’interno c’era una foto di Giuseppe Moscati, lo stesso apparso nel sogno e decise di rivolgergli delle preghiere. </a:t>
            </a:r>
          </a:p>
          <a:p>
            <a:r>
              <a:rPr lang="it-IT" sz="2000" dirty="0">
                <a:solidFill>
                  <a:schemeClr val="tx1"/>
                </a:solidFill>
              </a:rPr>
              <a:t>Nel giugno del 1979 Montefusco guarì, interrompendo ogni cura e riprendendo il lavoro di fabbro.</a:t>
            </a:r>
          </a:p>
        </p:txBody>
      </p:sp>
    </p:spTree>
    <p:extLst>
      <p:ext uri="{BB962C8B-B14F-4D97-AF65-F5344CB8AC3E}">
        <p14:creationId xmlns:p14="http://schemas.microsoft.com/office/powerpoint/2010/main" val="2423651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304</Words>
  <Application>Microsoft Office PowerPoint</Application>
  <PresentationFormat>Personalizzato</PresentationFormat>
  <Paragraphs>23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Organico</vt:lpstr>
      <vt:lpstr>GIUSEPPE MOSCATI </vt:lpstr>
      <vt:lpstr>Presentazione standard di PowerPoint</vt:lpstr>
      <vt:lpstr>RAPPORTI CON LA CHIESA E LA SCIENZA</vt:lpstr>
      <vt:lpstr>IL MIRACOLO DELLA CANONIZZAZIONE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susi orianda</dc:creator>
  <cp:lastModifiedBy>Rosella Passari</cp:lastModifiedBy>
  <cp:revision>6</cp:revision>
  <dcterms:created xsi:type="dcterms:W3CDTF">2019-03-09T09:27:38Z</dcterms:created>
  <dcterms:modified xsi:type="dcterms:W3CDTF">2020-12-19T10:13:02Z</dcterms:modified>
</cp:coreProperties>
</file>