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25" y="-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47664" y="0"/>
            <a:ext cx="63208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Gianna Beretta Molla</a:t>
            </a:r>
            <a:endParaRPr lang="it-IT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2" name="Picture 2" descr="Gianna Beretta Molla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70436">
            <a:off x="501488" y="1242621"/>
            <a:ext cx="2568688" cy="3240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Ovale 5"/>
          <p:cNvSpPr/>
          <p:nvPr/>
        </p:nvSpPr>
        <p:spPr>
          <a:xfrm>
            <a:off x="611560" y="9087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ngolo ripiegato 7"/>
          <p:cNvSpPr/>
          <p:nvPr/>
        </p:nvSpPr>
        <p:spPr>
          <a:xfrm>
            <a:off x="4283968" y="1340768"/>
            <a:ext cx="4392488" cy="720080"/>
          </a:xfrm>
          <a:prstGeom prst="foldedCorner">
            <a:avLst>
              <a:gd name="adj" fmla="val 402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355976" y="141277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Nacque a Magenta (Milano) il 4 ottobre 1922. </a:t>
            </a:r>
            <a:endParaRPr lang="it-IT" dirty="0"/>
          </a:p>
        </p:txBody>
      </p:sp>
      <p:sp>
        <p:nvSpPr>
          <p:cNvPr id="14" name="Angolo ripiegato 13"/>
          <p:cNvSpPr/>
          <p:nvPr/>
        </p:nvSpPr>
        <p:spPr>
          <a:xfrm>
            <a:off x="3563888" y="2708920"/>
            <a:ext cx="5221088" cy="2520280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3635896" y="2848868"/>
            <a:ext cx="5040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Studiò al liceo classico, per poi continuare gli studi </a:t>
            </a:r>
          </a:p>
          <a:p>
            <a:r>
              <a:rPr lang="it-IT" dirty="0" smtClean="0"/>
              <a:t>alla facoltà di medicina e chirurgia a Milano, poi a </a:t>
            </a:r>
          </a:p>
          <a:p>
            <a:r>
              <a:rPr lang="it-IT" dirty="0" smtClean="0"/>
              <a:t>Pavia, dove si laureò. </a:t>
            </a:r>
          </a:p>
          <a:p>
            <a:endParaRPr lang="it-IT" dirty="0" smtClean="0"/>
          </a:p>
          <a:p>
            <a:r>
              <a:rPr lang="it-IT" dirty="0" smtClean="0"/>
              <a:t>Aprì un suo studio di pediatria.</a:t>
            </a:r>
          </a:p>
          <a:p>
            <a:r>
              <a:rPr lang="it-IT" dirty="0" smtClean="0"/>
              <a:t>Divenne responsabile del consultorio delle mamme </a:t>
            </a:r>
          </a:p>
          <a:p>
            <a:r>
              <a:rPr lang="it-IT" dirty="0" smtClean="0"/>
              <a:t>e dell’asilo nido + assistenza medica nelle scuole </a:t>
            </a:r>
          </a:p>
          <a:p>
            <a:r>
              <a:rPr lang="it-IT" dirty="0" smtClean="0"/>
              <a:t>materne ed elementari dello stato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971600" y="5733256"/>
            <a:ext cx="5688632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6444208" y="5589240"/>
            <a:ext cx="360040" cy="3600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187624" y="58052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Sposò l’ingegnere Pietro Molla e fu mamma di quattro</a:t>
            </a:r>
          </a:p>
          <a:p>
            <a:r>
              <a:rPr lang="it-IT" dirty="0" smtClean="0"/>
              <a:t>bambini : Pierluigi, Maria Rita, Laura e Gianna Emanuela.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thumb/6/6f/Santa_Gianna_Beretta_Molla.jpg/220px-Santa_Gianna_Beretta_Mol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6672"/>
            <a:ext cx="2095500" cy="2657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ttangolo 2"/>
          <p:cNvSpPr/>
          <p:nvPr/>
        </p:nvSpPr>
        <p:spPr>
          <a:xfrm>
            <a:off x="251520" y="2636912"/>
            <a:ext cx="5976664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780928"/>
            <a:ext cx="5904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Già negli anni dell’università, partecipava spesso alle Messe e all’Eucarestia. Dopo la laurea si inserì nella vita parrocchiale collaborando nell’Oratorio e nell’Azione Cattolica.</a:t>
            </a:r>
          </a:p>
          <a:p>
            <a:endParaRPr lang="it-IT" dirty="0" smtClean="0"/>
          </a:p>
          <a:p>
            <a:r>
              <a:rPr lang="it-IT" dirty="0" smtClean="0"/>
              <a:t>Durante una nuova gravidanza fu colpita da un fibroma all’utero, considerato tumore benigno.</a:t>
            </a:r>
          </a:p>
          <a:p>
            <a:r>
              <a:rPr lang="it-IT" dirty="0" smtClean="0"/>
              <a:t>Prima dell’intervento, affidandosi alla preghiera e alla Provvidenza, chiese al medico di far il possibile per salvare la vita che teneva in grembo anche a scapito della sua stessa.</a:t>
            </a:r>
            <a:endParaRPr lang="it-IT" dirty="0"/>
          </a:p>
        </p:txBody>
      </p:sp>
      <p:sp>
        <p:nvSpPr>
          <p:cNvPr id="5" name="Angolo ripiegato 4"/>
          <p:cNvSpPr/>
          <p:nvPr/>
        </p:nvSpPr>
        <p:spPr>
          <a:xfrm>
            <a:off x="827584" y="404664"/>
            <a:ext cx="4464496" cy="1152128"/>
          </a:xfrm>
          <a:prstGeom prst="foldedCorner">
            <a:avLst>
              <a:gd name="adj" fmla="val 2250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5486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Sin da bambina molto legata alla religione cattolica, ricevendo battesimo, comunione e cresima.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683568" y="260648"/>
            <a:ext cx="279648" cy="2796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5148064" y="260648"/>
            <a:ext cx="279648" cy="2796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ngolo ripiegato 8"/>
          <p:cNvSpPr/>
          <p:nvPr/>
        </p:nvSpPr>
        <p:spPr>
          <a:xfrm>
            <a:off x="6588224" y="3429000"/>
            <a:ext cx="2304256" cy="3168352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732240" y="3723997"/>
            <a:ext cx="1944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21 aprile 1962 partorì, ma le sue condizioni peggiorarono.</a:t>
            </a:r>
          </a:p>
          <a:p>
            <a:endParaRPr lang="it-IT" dirty="0" smtClean="0"/>
          </a:p>
          <a:p>
            <a:r>
              <a:rPr lang="it-IT" dirty="0" smtClean="0"/>
              <a:t>Una settimana dopo fu portata a casa dove morì a 39 anni.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76290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it-IT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"Tutti nel mondo lavoriamo in qualche modo a servizio degli uomini. Noi direttamente lavoriamo sull'uomo.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it-IT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nostro oggetto di scienza e lavoro è l'uomo che dinanzi a noi ci dice di se stesso, e ci dice "aiutami" e aspetta da noi la pienezza della sua esistenza. Noi abbiamo delle occasioni che il sacerdote non ha. La nostra missione non è finita quando le medicine più non servono. C'è l'anima da portare a Dio e la nostra parola avrebbe autorità. Questi medici cattolici, quanto sono necessari!"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2420888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“Mi disse esplicitamente con tono fermo e al tempo stesso sereno, con uno sguardo profondo che non dimenticherò mai: se dovete decidere fra me e il bimbo, nessuna esitazione: scegliete - e lo esigo - il bimbo. Salvate lui”.</a:t>
            </a:r>
            <a:endParaRPr lang="it-IT" sz="200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260648"/>
            <a:ext cx="8640960" cy="1800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251520" y="30652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6 novembre 1972 il cardinale Giovanni Colombo, promosse Gianna  come beata. Molto tempo dopo verrà resa venerabile dal papa.</a:t>
            </a:r>
          </a:p>
          <a:p>
            <a:endParaRPr lang="it-IT" dirty="0" smtClean="0"/>
          </a:p>
          <a:p>
            <a:r>
              <a:rPr lang="it-IT" dirty="0" smtClean="0"/>
              <a:t>Sarà  beata come “madre di famiglia”.</a:t>
            </a:r>
          </a:p>
          <a:p>
            <a:endParaRPr lang="it-IT" dirty="0" smtClean="0"/>
          </a:p>
          <a:p>
            <a:r>
              <a:rPr lang="it-IT" dirty="0" smtClean="0"/>
              <a:t>La sua memoria liturgica è il 28 aprile.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699792" y="5877272"/>
            <a:ext cx="3630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«Gesù ti amo, Gesù ti amo»</a:t>
            </a:r>
            <a:endParaRPr lang="it-IT" sz="240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948264" y="64533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MOSCIATTI D. 4 C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Presentazione su schermo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Home</dc:creator>
  <cp:lastModifiedBy>Rosella Passari</cp:lastModifiedBy>
  <cp:revision>15</cp:revision>
  <dcterms:created xsi:type="dcterms:W3CDTF">2020-11-14T07:39:23Z</dcterms:created>
  <dcterms:modified xsi:type="dcterms:W3CDTF">2020-12-19T10:11:34Z</dcterms:modified>
</cp:coreProperties>
</file>